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7475200" cy="9753600"/>
  <p:notesSz cx="9753600" cy="174752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jpeg>
</file>

<file path=ppt/media/image-11-1.jpeg>
</file>

<file path=ppt/media/image-2-1.jpeg>
</file>

<file path=ppt/media/image-3-1.jpeg>
</file>

<file path=ppt/media/image-4-1.jpeg>
</file>

<file path=ppt/media/image-5-1.jpeg>
</file>

<file path=ppt/media/image-6-1.png>
</file>

<file path=ppt/media/image-7-1.png>
</file>

<file path=ppt/media/image-8-1.jpeg>
</file>

<file path=ppt/media/image-9-1.jpe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8e-68c2-8ace-8000-0000e6d29a7e.png?kimi-sig=2lWug9Jr7_uAZe3eAq1nZYijtY1Tzo0IkxsQ6CFm4f8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a-63b2-80ab-8000-0000f1b8db5e.jpeg?kimi-sig=LZnfUsboNKsyEQKgIj6VS2xHEAK9UjrTbHmAAMFuCvo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8f-fd22-8929-8000-00003379eacb.jpeg?kimi-sig=xDvq9Kw2y9a9d733B2Mgk41kztdeOretRWhYopqRSDs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a1-7882-876c-8000-00006b00c079.jpeg?kimi-sig=X7TRGpAKBHdHMVaguBXrEJtw5D2P6kUaBbiUylFSafQ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2-4192-8c18-8000-0000fe1773ae.jpeg?kimi-sig=-YlKkeM7a89za4kwJmQpPOS9mkZBEDsPoDj2Bw7N7E8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0-c042-845f-8000-00009ff937a3.jpeg?kimi-sig=0tihoQWG8jKqO0xwlI3Q2zkNJ4-KdrNGNV0BeGsNz0g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8-8b92-846c-8000-0000ddaa22db.jpeg?kimi-sig=Inhll9Lp6eUNpH9XOqicGgaKxUXGlv7_m3ejGPUUr8M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a2-2722-8be4-8000-0000a58703dc.png?kimi-sig=JJGYKt2Z6bQBYstfY5GWVGBS3TVL6bglsEXt3sy4z5I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d-5802-874b-8000-000071440f37.png?kimi-sig=tEF-N96c3xPuxeXHsGqY-Ozo7zWMHc-3CxqOSYeJSp0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8f-edd2-8da8-8000-0000f9f81658.jpeg?kimi-sig=VcgCICUrAi-OD5OKfRJiV1Mkeok4-jiGXOVTskdD5Hk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banana/slide_19c42197-cc12-8f05-8000-0000f1e93684.jpeg?kimi-sig=DNkCytgw7A75j_t6M9EsjQwlxMUjLQ1xBmHnYw1HhKQ&amp;x-oss-process=image/resize,w_1376,h_768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475200" cy="9753600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PaieGuard - Système Intelligent d'Audit et de Prévention des Anomalies de Paie</dc:title>
  <dc:subject>PaieGuard - Système Intelligent d'Audit et de Prévention des Anomalies de Paie</dc:subject>
  <dc:creator>Kimi</dc:creator>
  <cp:lastModifiedBy>Kimi</cp:lastModifiedBy>
  <cp:revision>1</cp:revision>
  <dcterms:created xsi:type="dcterms:W3CDTF">2026-02-09T11:28:36Z</dcterms:created>
  <dcterms:modified xsi:type="dcterms:W3CDTF">2026-02-09T11:28:36Z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{"Label":"PaieGuard - Système Intelligent d'Audit et de Prévention des Anomalies de Paie","ContentProducer":"001191110108MACG2KBH8F10000","ProduceID":"19c421a2-2c02-86ed-8000-0000571fbaca","ReservedCode1":"","ContentPropagator":"001191110108MACG2KBH8F20000","PropagateID":"19c421a2-2c02-86ed-8000-0000571fbaca","ReservedCode2":""}</vt:lpwstr>
  </property>
</Properties>
</file>